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65" r:id="rId2"/>
    <p:sldMasterId id="2147483667" r:id="rId3"/>
    <p:sldMasterId id="2147483669" r:id="rId4"/>
  </p:sldMasterIdLst>
  <p:notesMasterIdLst>
    <p:notesMasterId r:id="rId8"/>
  </p:notesMasterIdLst>
  <p:sldIdLst>
    <p:sldId id="257" r:id="rId5"/>
    <p:sldId id="261" r:id="rId6"/>
    <p:sldId id="262" r:id="rId7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20072" autoAdjust="0"/>
    <p:restoredTop sz="86879" autoAdjust="0"/>
  </p:normalViewPr>
  <p:slideViewPr>
    <p:cSldViewPr>
      <p:cViewPr varScale="1">
        <p:scale>
          <a:sx n="92" d="100"/>
          <a:sy n="92" d="100"/>
        </p:scale>
        <p:origin x="96" y="534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jpg>
</file>

<file path=ppt/media/image5.jp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2/18/2018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05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724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77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33400" y="361950"/>
            <a:ext cx="78486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068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71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742950"/>
            <a:ext cx="708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1" y="1428750"/>
            <a:ext cx="7315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71600" y="438150"/>
            <a:ext cx="6858000" cy="609600"/>
          </a:xfrm>
        </p:spPr>
        <p:txBody>
          <a:bodyPr/>
          <a:lstStyle/>
          <a:p>
            <a:pPr algn="ctr"/>
            <a:r>
              <a:rPr lang="en-US" dirty="0"/>
              <a:t>Exercise 3: Network Hi Lo</a:t>
            </a:r>
          </a:p>
        </p:txBody>
      </p:sp>
      <p:pic>
        <p:nvPicPr>
          <p:cNvPr id="6" name="Picture 5" descr="A close up of a toy&#10;&#10;Description generated with high confidence">
            <a:extLst>
              <a:ext uri="{FF2B5EF4-FFF2-40B4-BE49-F238E27FC236}">
                <a16:creationId xmlns:a16="http://schemas.microsoft.com/office/drawing/2014/main" id="{5EE55D93-329C-4FDD-AEDE-1DB90BF2B81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599" y="1052762"/>
            <a:ext cx="5112621" cy="319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3: Network Hi Lo</a:t>
            </a:r>
          </a:p>
        </p:txBody>
      </p:sp>
      <p:sp>
        <p:nvSpPr>
          <p:cNvPr id="6" name="Rectangle 5"/>
          <p:cNvSpPr/>
          <p:nvPr/>
        </p:nvSpPr>
        <p:spPr>
          <a:xfrm>
            <a:off x="345661" y="895350"/>
            <a:ext cx="8458200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Write a network server using TCP that plays the Hi/Lo game.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The server thinks of a number from 1 to 100.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The client connects and sends guesses.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The server responds to each guess with “higher” or “lower” or “got it”.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Write a client program to prompt the user for a guesses and send them to the server.</a:t>
            </a:r>
          </a:p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Bonus: write a client program that plays hi/lo against the server.</a:t>
            </a:r>
          </a:p>
        </p:txBody>
      </p:sp>
    </p:spTree>
    <p:extLst>
      <p:ext uri="{BB962C8B-B14F-4D97-AF65-F5344CB8AC3E}">
        <p14:creationId xmlns:p14="http://schemas.microsoft.com/office/powerpoint/2010/main" val="1268854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3: Network Hi Lo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F4A65D-7BFF-4A50-81E1-BC96AE4901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971550"/>
            <a:ext cx="4495800" cy="3723793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90594828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4450</TotalTime>
  <Words>107</Words>
  <Application>Microsoft Office PowerPoint</Application>
  <PresentationFormat>On-screen Show (16:9)</PresentationFormat>
  <Paragraphs>16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Palatino Linotype</vt:lpstr>
      <vt:lpstr>Class</vt:lpstr>
      <vt:lpstr>Exercise</vt:lpstr>
      <vt:lpstr>Solution</vt:lpstr>
      <vt:lpstr>Quiz</vt:lpstr>
      <vt:lpstr>Exercise 3: Network Hi Lo</vt:lpstr>
      <vt:lpstr>Exercise 3: Network Hi Lo</vt:lpstr>
      <vt:lpstr>Exercise 3: Network Hi Lo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131</cp:revision>
  <cp:lastPrinted>2015-07-06T21:44:19Z</cp:lastPrinted>
  <dcterms:created xsi:type="dcterms:W3CDTF">2015-07-04T21:12:26Z</dcterms:created>
  <dcterms:modified xsi:type="dcterms:W3CDTF">2018-02-18T15:47:05Z</dcterms:modified>
</cp:coreProperties>
</file>

<file path=docProps/thumbnail.jpeg>
</file>